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5D365-299A-404E-82B1-1FA3CCC223EC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0E3A1EBA-F62B-4A24-853E-6B73283CE679}">
      <dgm:prSet phldrT="[テキスト]" custT="1"/>
      <dgm:spPr/>
      <dgm:t>
        <a:bodyPr vert="horz"/>
        <a:lstStyle/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問診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F1474E3-C97F-40A4-A91C-A2215CD1CBAC}" type="parTrans" cxnId="{9C741DE3-7D04-462E-B902-EC38894CDDE0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54B1989-E7BB-40D3-8E89-CA688BF07699}" type="sibTrans" cxnId="{9C741DE3-7D04-462E-B902-EC38894CDDE0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1084A05-63BB-4588-BCDD-211D8FD1A025}">
      <dgm:prSet custT="1"/>
      <dgm:spPr/>
      <dgm:t>
        <a:bodyPr vert="horz"/>
        <a:lstStyle/>
        <a:p>
          <a:r>
            <a: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rPr>
            <a:t>PET/CT</a:t>
          </a:r>
          <a:r>
            <a: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rPr>
            <a:t>検査</a:t>
          </a:r>
          <a:endParaRPr kumimoji="1" lang="en-US" altLang="ja-JP" sz="11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約</a:t>
          </a:r>
          <a:r>
            <a: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rPr>
            <a:t>25</a:t>
          </a:r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分</a:t>
          </a:r>
        </a:p>
      </dgm:t>
    </dgm:pt>
    <dgm:pt modelId="{F61F1DF6-67CE-4C8B-93E3-CC3A65DDCBE4}" type="parTrans" cxnId="{2782D5A5-1CE1-4D2E-AE49-2FC31EC3DE67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29DFE05-23DF-4C18-B3E4-C41987C39FDA}" type="sibTrans" cxnId="{2782D5A5-1CE1-4D2E-AE49-2FC31EC3DE67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EA1A0A5-A26D-4139-BF71-AF43DC4C2D8E}">
      <dgm:prSet custT="1"/>
      <dgm:spPr/>
      <dgm:t>
        <a:bodyPr vert="horz"/>
        <a:lstStyle/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検査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終了</a:t>
          </a:r>
        </a:p>
      </dgm:t>
    </dgm:pt>
    <dgm:pt modelId="{723621C1-195E-4BA7-904A-A0CB022A34B1}" type="parTrans" cxnId="{6860A64D-4F12-40BD-AA08-5C3A205B2FFF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8C04E08-98DD-49B8-967E-0940546FC37D}" type="sibTrans" cxnId="{6860A64D-4F12-40BD-AA08-5C3A205B2FFF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905F90C-BF42-47B2-89C8-3C3DA0CE8063}">
      <dgm:prSet custT="1"/>
      <dgm:spPr/>
      <dgm:t>
        <a:bodyPr vert="horz"/>
        <a:lstStyle/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お会計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C398837-462E-432A-96EC-AC3B27864FF9}" type="parTrans" cxnId="{1CF8318D-1976-4FBB-B473-4E3E2978FE17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48E04EC-DFA4-4205-AFA3-3AF893F11452}" type="sibTrans" cxnId="{1CF8318D-1976-4FBB-B473-4E3E2978FE17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AE68DCE-6B89-413D-AB9A-7F7A34F3D860}">
      <dgm:prSet custT="1"/>
      <dgm:spPr/>
      <dgm:t>
        <a:bodyPr/>
        <a:lstStyle/>
        <a:p>
          <a:r>
            <a: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rPr>
            <a:t>薬剤投与</a:t>
          </a:r>
          <a:endParaRPr kumimoji="1" lang="en-US" altLang="ja-JP" sz="11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endParaRPr kumimoji="1" lang="en-US" altLang="ja-JP" sz="11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34AFDDC-BDB5-4BCA-9900-C1B0CB0B14C1}" type="parTrans" cxnId="{D2E6FFF9-4E2E-473B-82BC-2BC9B9BE0511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D0882B4-0F1C-47C7-BB9F-186B5FD9B916}" type="sibTrans" cxnId="{D2E6FFF9-4E2E-473B-82BC-2BC9B9BE0511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153E637-9130-42A3-AE41-23466826A39C}">
      <dgm:prSet custT="1"/>
      <dgm:spPr/>
      <dgm:t>
        <a:bodyPr/>
        <a:lstStyle/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安静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約</a:t>
          </a:r>
          <a:r>
            <a: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rPr>
            <a:t>90</a:t>
          </a:r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分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0F0CBFD-A85B-44F7-9138-D8A83FAC62D5}" type="parTrans" cxnId="{FF13F11C-98F8-4F9F-85F1-6A62FEFDE3FC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43F3645-46F1-4B88-9BDC-5466AAFBE13A}" type="sibTrans" cxnId="{FF13F11C-98F8-4F9F-85F1-6A62FEFDE3FC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E1502EA-C571-425E-A594-D7FC6F28C46B}">
      <dgm:prSet phldrT="[テキスト]" custT="1"/>
      <dgm:spPr/>
      <dgm:t>
        <a:bodyPr vert="horz"/>
        <a:lstStyle/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受付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r>
            <a: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rPr>
            <a:t>更衣</a:t>
          </a:r>
          <a:endParaRPr kumimoji="1" lang="en-US" altLang="ja-JP" sz="14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9DD6BC4-465C-4A31-9447-C7EAFFE37C73}" type="sibTrans" cxnId="{2FD21475-3037-4DFD-8219-48BA43544927}">
      <dgm:prSet custT="1"/>
      <dgm:spPr/>
      <dgm:t>
        <a:bodyPr/>
        <a:lstStyle/>
        <a:p>
          <a:endParaRPr kumimoji="1" lang="ja-JP" altLang="en-US" sz="7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26066B2-1168-4413-8F4A-1FB1EBF72560}" type="parTrans" cxnId="{2FD21475-3037-4DFD-8219-48BA43544927}">
      <dgm:prSet/>
      <dgm:spPr/>
      <dgm:t>
        <a:bodyPr/>
        <a:lstStyle/>
        <a:p>
          <a:endParaRPr kumimoji="1" lang="ja-JP" altLang="en-US" sz="14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4E673D9-BBDC-402D-B90B-3CC8C5D60185}" type="pres">
      <dgm:prSet presAssocID="{37C5D365-299A-404E-82B1-1FA3CCC223EC}" presName="Name0" presStyleCnt="0">
        <dgm:presLayoutVars>
          <dgm:dir/>
          <dgm:resizeHandles val="exact"/>
        </dgm:presLayoutVars>
      </dgm:prSet>
      <dgm:spPr/>
    </dgm:pt>
    <dgm:pt modelId="{C117684B-FC36-4B7D-B3A6-A15820655145}" type="pres">
      <dgm:prSet presAssocID="{5E1502EA-C571-425E-A594-D7FC6F28C46B}" presName="node" presStyleLbl="node1" presStyleIdx="0" presStyleCnt="7">
        <dgm:presLayoutVars>
          <dgm:bulletEnabled val="1"/>
        </dgm:presLayoutVars>
      </dgm:prSet>
      <dgm:spPr/>
    </dgm:pt>
    <dgm:pt modelId="{DED75736-E6AF-4C03-A2AA-0AAA0A323433}" type="pres">
      <dgm:prSet presAssocID="{D9DD6BC4-465C-4A31-9447-C7EAFFE37C73}" presName="sibTrans" presStyleLbl="sibTrans2D1" presStyleIdx="0" presStyleCnt="6"/>
      <dgm:spPr/>
    </dgm:pt>
    <dgm:pt modelId="{441251E2-8E7A-4A2B-8F69-69C9C8C38AC6}" type="pres">
      <dgm:prSet presAssocID="{D9DD6BC4-465C-4A31-9447-C7EAFFE37C73}" presName="connectorText" presStyleLbl="sibTrans2D1" presStyleIdx="0" presStyleCnt="6"/>
      <dgm:spPr/>
    </dgm:pt>
    <dgm:pt modelId="{B3261280-EBE4-4BB1-BEA8-B9E8F75D39F3}" type="pres">
      <dgm:prSet presAssocID="{0E3A1EBA-F62B-4A24-853E-6B73283CE679}" presName="node" presStyleLbl="node1" presStyleIdx="1" presStyleCnt="7">
        <dgm:presLayoutVars>
          <dgm:bulletEnabled val="1"/>
        </dgm:presLayoutVars>
      </dgm:prSet>
      <dgm:spPr/>
    </dgm:pt>
    <dgm:pt modelId="{6E5B6987-5BF3-4880-B19A-11C228B09186}" type="pres">
      <dgm:prSet presAssocID="{454B1989-E7BB-40D3-8E89-CA688BF07699}" presName="sibTrans" presStyleLbl="sibTrans2D1" presStyleIdx="1" presStyleCnt="6"/>
      <dgm:spPr/>
    </dgm:pt>
    <dgm:pt modelId="{7EDF3661-15AB-4749-BDD9-0FCAE1580058}" type="pres">
      <dgm:prSet presAssocID="{454B1989-E7BB-40D3-8E89-CA688BF07699}" presName="connectorText" presStyleLbl="sibTrans2D1" presStyleIdx="1" presStyleCnt="6"/>
      <dgm:spPr/>
    </dgm:pt>
    <dgm:pt modelId="{94FD984F-140C-4A03-84FE-DEDFA72157C2}" type="pres">
      <dgm:prSet presAssocID="{2AE68DCE-6B89-413D-AB9A-7F7A34F3D860}" presName="node" presStyleLbl="node1" presStyleIdx="2" presStyleCnt="7">
        <dgm:presLayoutVars>
          <dgm:bulletEnabled val="1"/>
        </dgm:presLayoutVars>
      </dgm:prSet>
      <dgm:spPr/>
    </dgm:pt>
    <dgm:pt modelId="{A18DD244-02EE-4D7E-958B-0DCABF79A0AC}" type="pres">
      <dgm:prSet presAssocID="{6D0882B4-0F1C-47C7-BB9F-186B5FD9B916}" presName="sibTrans" presStyleLbl="sibTrans2D1" presStyleIdx="2" presStyleCnt="6"/>
      <dgm:spPr/>
    </dgm:pt>
    <dgm:pt modelId="{D7598ACC-DBA0-4A32-8C52-B7AC41A88534}" type="pres">
      <dgm:prSet presAssocID="{6D0882B4-0F1C-47C7-BB9F-186B5FD9B916}" presName="connectorText" presStyleLbl="sibTrans2D1" presStyleIdx="2" presStyleCnt="6"/>
      <dgm:spPr/>
    </dgm:pt>
    <dgm:pt modelId="{664FF040-92DF-4B7B-9428-ABE697A90D29}" type="pres">
      <dgm:prSet presAssocID="{E153E637-9130-42A3-AE41-23466826A39C}" presName="node" presStyleLbl="node1" presStyleIdx="3" presStyleCnt="7">
        <dgm:presLayoutVars>
          <dgm:bulletEnabled val="1"/>
        </dgm:presLayoutVars>
      </dgm:prSet>
      <dgm:spPr/>
    </dgm:pt>
    <dgm:pt modelId="{AA83E652-4D51-4C93-89E6-47CAF84A014E}" type="pres">
      <dgm:prSet presAssocID="{A43F3645-46F1-4B88-9BDC-5466AAFBE13A}" presName="sibTrans" presStyleLbl="sibTrans2D1" presStyleIdx="3" presStyleCnt="6"/>
      <dgm:spPr/>
    </dgm:pt>
    <dgm:pt modelId="{FDD99BB1-A4C3-49A2-8B3C-E4D03EE99566}" type="pres">
      <dgm:prSet presAssocID="{A43F3645-46F1-4B88-9BDC-5466AAFBE13A}" presName="connectorText" presStyleLbl="sibTrans2D1" presStyleIdx="3" presStyleCnt="6"/>
      <dgm:spPr/>
    </dgm:pt>
    <dgm:pt modelId="{3163321C-057D-44E4-A8F1-896444567872}" type="pres">
      <dgm:prSet presAssocID="{41084A05-63BB-4588-BCDD-211D8FD1A025}" presName="node" presStyleLbl="node1" presStyleIdx="4" presStyleCnt="7">
        <dgm:presLayoutVars>
          <dgm:bulletEnabled val="1"/>
        </dgm:presLayoutVars>
      </dgm:prSet>
      <dgm:spPr/>
    </dgm:pt>
    <dgm:pt modelId="{3EECF9C7-8267-4F01-B7DF-7943F20F64CC}" type="pres">
      <dgm:prSet presAssocID="{429DFE05-23DF-4C18-B3E4-C41987C39FDA}" presName="sibTrans" presStyleLbl="sibTrans2D1" presStyleIdx="4" presStyleCnt="6"/>
      <dgm:spPr/>
    </dgm:pt>
    <dgm:pt modelId="{91E46AFE-C99A-4FE8-95F0-870A69216918}" type="pres">
      <dgm:prSet presAssocID="{429DFE05-23DF-4C18-B3E4-C41987C39FDA}" presName="connectorText" presStyleLbl="sibTrans2D1" presStyleIdx="4" presStyleCnt="6"/>
      <dgm:spPr/>
    </dgm:pt>
    <dgm:pt modelId="{9B0A1A0F-8F7A-4983-89EC-30D26A8C21A2}" type="pres">
      <dgm:prSet presAssocID="{8EA1A0A5-A26D-4139-BF71-AF43DC4C2D8E}" presName="node" presStyleLbl="node1" presStyleIdx="5" presStyleCnt="7">
        <dgm:presLayoutVars>
          <dgm:bulletEnabled val="1"/>
        </dgm:presLayoutVars>
      </dgm:prSet>
      <dgm:spPr/>
    </dgm:pt>
    <dgm:pt modelId="{BBA1B255-AD12-42B5-886B-4C5BABD8CFF5}" type="pres">
      <dgm:prSet presAssocID="{58C04E08-98DD-49B8-967E-0940546FC37D}" presName="sibTrans" presStyleLbl="sibTrans2D1" presStyleIdx="5" presStyleCnt="6"/>
      <dgm:spPr/>
    </dgm:pt>
    <dgm:pt modelId="{AC33F34F-038A-4093-B58F-DA23DC3E70E1}" type="pres">
      <dgm:prSet presAssocID="{58C04E08-98DD-49B8-967E-0940546FC37D}" presName="connectorText" presStyleLbl="sibTrans2D1" presStyleIdx="5" presStyleCnt="6"/>
      <dgm:spPr/>
    </dgm:pt>
    <dgm:pt modelId="{D6487369-FD18-4C4E-BD56-47CE146FCC12}" type="pres">
      <dgm:prSet presAssocID="{F905F90C-BF42-47B2-89C8-3C3DA0CE8063}" presName="node" presStyleLbl="node1" presStyleIdx="6" presStyleCnt="7">
        <dgm:presLayoutVars>
          <dgm:bulletEnabled val="1"/>
        </dgm:presLayoutVars>
      </dgm:prSet>
      <dgm:spPr/>
    </dgm:pt>
  </dgm:ptLst>
  <dgm:cxnLst>
    <dgm:cxn modelId="{D616330C-85C4-4A94-A5E1-51AAA0E109FC}" type="presOf" srcId="{454B1989-E7BB-40D3-8E89-CA688BF07699}" destId="{7EDF3661-15AB-4749-BDD9-0FCAE1580058}" srcOrd="1" destOrd="0" presId="urn:microsoft.com/office/officeart/2005/8/layout/process1"/>
    <dgm:cxn modelId="{02EF2A15-F394-43F1-B736-09B5B1F40987}" type="presOf" srcId="{D9DD6BC4-465C-4A31-9447-C7EAFFE37C73}" destId="{441251E2-8E7A-4A2B-8F69-69C9C8C38AC6}" srcOrd="1" destOrd="0" presId="urn:microsoft.com/office/officeart/2005/8/layout/process1"/>
    <dgm:cxn modelId="{FF13F11C-98F8-4F9F-85F1-6A62FEFDE3FC}" srcId="{37C5D365-299A-404E-82B1-1FA3CCC223EC}" destId="{E153E637-9130-42A3-AE41-23466826A39C}" srcOrd="3" destOrd="0" parTransId="{10F0CBFD-A85B-44F7-9138-D8A83FAC62D5}" sibTransId="{A43F3645-46F1-4B88-9BDC-5466AAFBE13A}"/>
    <dgm:cxn modelId="{443DCE2A-C4B2-48C4-9DBD-3544112E0A69}" type="presOf" srcId="{429DFE05-23DF-4C18-B3E4-C41987C39FDA}" destId="{91E46AFE-C99A-4FE8-95F0-870A69216918}" srcOrd="1" destOrd="0" presId="urn:microsoft.com/office/officeart/2005/8/layout/process1"/>
    <dgm:cxn modelId="{AB5EDB3C-78B3-4ADB-818D-40EB3518C679}" type="presOf" srcId="{A43F3645-46F1-4B88-9BDC-5466AAFBE13A}" destId="{FDD99BB1-A4C3-49A2-8B3C-E4D03EE99566}" srcOrd="1" destOrd="0" presId="urn:microsoft.com/office/officeart/2005/8/layout/process1"/>
    <dgm:cxn modelId="{585E0662-DDC6-48DC-946F-DA0239CDB36F}" type="presOf" srcId="{D9DD6BC4-465C-4A31-9447-C7EAFFE37C73}" destId="{DED75736-E6AF-4C03-A2AA-0AAA0A323433}" srcOrd="0" destOrd="0" presId="urn:microsoft.com/office/officeart/2005/8/layout/process1"/>
    <dgm:cxn modelId="{D7C81B63-069A-48AD-AEE7-173D05955A4E}" type="presOf" srcId="{A43F3645-46F1-4B88-9BDC-5466AAFBE13A}" destId="{AA83E652-4D51-4C93-89E6-47CAF84A014E}" srcOrd="0" destOrd="0" presId="urn:microsoft.com/office/officeart/2005/8/layout/process1"/>
    <dgm:cxn modelId="{C0AA3047-409E-4CD6-A57A-28C165193764}" type="presOf" srcId="{454B1989-E7BB-40D3-8E89-CA688BF07699}" destId="{6E5B6987-5BF3-4880-B19A-11C228B09186}" srcOrd="0" destOrd="0" presId="urn:microsoft.com/office/officeart/2005/8/layout/process1"/>
    <dgm:cxn modelId="{6860A64D-4F12-40BD-AA08-5C3A205B2FFF}" srcId="{37C5D365-299A-404E-82B1-1FA3CCC223EC}" destId="{8EA1A0A5-A26D-4139-BF71-AF43DC4C2D8E}" srcOrd="5" destOrd="0" parTransId="{723621C1-195E-4BA7-904A-A0CB022A34B1}" sibTransId="{58C04E08-98DD-49B8-967E-0940546FC37D}"/>
    <dgm:cxn modelId="{50EBE453-2ED8-4CC1-BE91-D2FDEB7A114D}" type="presOf" srcId="{58C04E08-98DD-49B8-967E-0940546FC37D}" destId="{BBA1B255-AD12-42B5-886B-4C5BABD8CFF5}" srcOrd="0" destOrd="0" presId="urn:microsoft.com/office/officeart/2005/8/layout/process1"/>
    <dgm:cxn modelId="{8B172454-6B1B-4B33-AA16-9F351FEC68DF}" type="presOf" srcId="{429DFE05-23DF-4C18-B3E4-C41987C39FDA}" destId="{3EECF9C7-8267-4F01-B7DF-7943F20F64CC}" srcOrd="0" destOrd="0" presId="urn:microsoft.com/office/officeart/2005/8/layout/process1"/>
    <dgm:cxn modelId="{2FD21475-3037-4DFD-8219-48BA43544927}" srcId="{37C5D365-299A-404E-82B1-1FA3CCC223EC}" destId="{5E1502EA-C571-425E-A594-D7FC6F28C46B}" srcOrd="0" destOrd="0" parTransId="{526066B2-1168-4413-8F4A-1FB1EBF72560}" sibTransId="{D9DD6BC4-465C-4A31-9447-C7EAFFE37C73}"/>
    <dgm:cxn modelId="{1CF8318D-1976-4FBB-B473-4E3E2978FE17}" srcId="{37C5D365-299A-404E-82B1-1FA3CCC223EC}" destId="{F905F90C-BF42-47B2-89C8-3C3DA0CE8063}" srcOrd="6" destOrd="0" parTransId="{EC398837-462E-432A-96EC-AC3B27864FF9}" sibTransId="{948E04EC-DFA4-4205-AFA3-3AF893F11452}"/>
    <dgm:cxn modelId="{261A2A8F-D49F-4521-9E14-7110D5727EAD}" type="presOf" srcId="{37C5D365-299A-404E-82B1-1FA3CCC223EC}" destId="{A4E673D9-BBDC-402D-B90B-3CC8C5D60185}" srcOrd="0" destOrd="0" presId="urn:microsoft.com/office/officeart/2005/8/layout/process1"/>
    <dgm:cxn modelId="{D76FE799-342B-4EAB-A339-014D33AB5463}" type="presOf" srcId="{F905F90C-BF42-47B2-89C8-3C3DA0CE8063}" destId="{D6487369-FD18-4C4E-BD56-47CE146FCC12}" srcOrd="0" destOrd="0" presId="urn:microsoft.com/office/officeart/2005/8/layout/process1"/>
    <dgm:cxn modelId="{2782D5A5-1CE1-4D2E-AE49-2FC31EC3DE67}" srcId="{37C5D365-299A-404E-82B1-1FA3CCC223EC}" destId="{41084A05-63BB-4588-BCDD-211D8FD1A025}" srcOrd="4" destOrd="0" parTransId="{F61F1DF6-67CE-4C8B-93E3-CC3A65DDCBE4}" sibTransId="{429DFE05-23DF-4C18-B3E4-C41987C39FDA}"/>
    <dgm:cxn modelId="{4AC282B3-2058-4598-9BE1-F5544630DF87}" type="presOf" srcId="{6D0882B4-0F1C-47C7-BB9F-186B5FD9B916}" destId="{D7598ACC-DBA0-4A32-8C52-B7AC41A88534}" srcOrd="1" destOrd="0" presId="urn:microsoft.com/office/officeart/2005/8/layout/process1"/>
    <dgm:cxn modelId="{906EBCB7-D365-4062-A574-ABA16BF84441}" type="presOf" srcId="{5E1502EA-C571-425E-A594-D7FC6F28C46B}" destId="{C117684B-FC36-4B7D-B3A6-A15820655145}" srcOrd="0" destOrd="0" presId="urn:microsoft.com/office/officeart/2005/8/layout/process1"/>
    <dgm:cxn modelId="{F5319EBC-15E6-4877-B92A-5A65EFB590C5}" type="presOf" srcId="{E153E637-9130-42A3-AE41-23466826A39C}" destId="{664FF040-92DF-4B7B-9428-ABE697A90D29}" srcOrd="0" destOrd="0" presId="urn:microsoft.com/office/officeart/2005/8/layout/process1"/>
    <dgm:cxn modelId="{0225A9BC-4697-4304-890C-322C85843336}" type="presOf" srcId="{41084A05-63BB-4588-BCDD-211D8FD1A025}" destId="{3163321C-057D-44E4-A8F1-896444567872}" srcOrd="0" destOrd="0" presId="urn:microsoft.com/office/officeart/2005/8/layout/process1"/>
    <dgm:cxn modelId="{C30FE8C3-DE37-4CB3-8BBE-7936FD5B8A36}" type="presOf" srcId="{8EA1A0A5-A26D-4139-BF71-AF43DC4C2D8E}" destId="{9B0A1A0F-8F7A-4983-89EC-30D26A8C21A2}" srcOrd="0" destOrd="0" presId="urn:microsoft.com/office/officeart/2005/8/layout/process1"/>
    <dgm:cxn modelId="{C940ECC3-EA64-4267-8074-DF96AD3E4584}" type="presOf" srcId="{0E3A1EBA-F62B-4A24-853E-6B73283CE679}" destId="{B3261280-EBE4-4BB1-BEA8-B9E8F75D39F3}" srcOrd="0" destOrd="0" presId="urn:microsoft.com/office/officeart/2005/8/layout/process1"/>
    <dgm:cxn modelId="{DF921CDD-0B74-47ED-BA25-5C7E43055A23}" type="presOf" srcId="{58C04E08-98DD-49B8-967E-0940546FC37D}" destId="{AC33F34F-038A-4093-B58F-DA23DC3E70E1}" srcOrd="1" destOrd="0" presId="urn:microsoft.com/office/officeart/2005/8/layout/process1"/>
    <dgm:cxn modelId="{9C741DE3-7D04-462E-B902-EC38894CDDE0}" srcId="{37C5D365-299A-404E-82B1-1FA3CCC223EC}" destId="{0E3A1EBA-F62B-4A24-853E-6B73283CE679}" srcOrd="1" destOrd="0" parTransId="{7F1474E3-C97F-40A4-A91C-A2215CD1CBAC}" sibTransId="{454B1989-E7BB-40D3-8E89-CA688BF07699}"/>
    <dgm:cxn modelId="{804ED6E5-2FFA-43FE-AC0C-929CDDB7DF39}" type="presOf" srcId="{2AE68DCE-6B89-413D-AB9A-7F7A34F3D860}" destId="{94FD984F-140C-4A03-84FE-DEDFA72157C2}" srcOrd="0" destOrd="0" presId="urn:microsoft.com/office/officeart/2005/8/layout/process1"/>
    <dgm:cxn modelId="{D2E6FFF9-4E2E-473B-82BC-2BC9B9BE0511}" srcId="{37C5D365-299A-404E-82B1-1FA3CCC223EC}" destId="{2AE68DCE-6B89-413D-AB9A-7F7A34F3D860}" srcOrd="2" destOrd="0" parTransId="{034AFDDC-BDB5-4BCA-9900-C1B0CB0B14C1}" sibTransId="{6D0882B4-0F1C-47C7-BB9F-186B5FD9B916}"/>
    <dgm:cxn modelId="{FBE4D1FE-AC3A-4D11-BE8A-3D7932D56E6F}" type="presOf" srcId="{6D0882B4-0F1C-47C7-BB9F-186B5FD9B916}" destId="{A18DD244-02EE-4D7E-958B-0DCABF79A0AC}" srcOrd="0" destOrd="0" presId="urn:microsoft.com/office/officeart/2005/8/layout/process1"/>
    <dgm:cxn modelId="{B940C1E3-0003-4DC8-BD9C-600E4EC79357}" type="presParOf" srcId="{A4E673D9-BBDC-402D-B90B-3CC8C5D60185}" destId="{C117684B-FC36-4B7D-B3A6-A15820655145}" srcOrd="0" destOrd="0" presId="urn:microsoft.com/office/officeart/2005/8/layout/process1"/>
    <dgm:cxn modelId="{D2AB4A8C-A25B-4630-B42F-BE7B4114AA39}" type="presParOf" srcId="{A4E673D9-BBDC-402D-B90B-3CC8C5D60185}" destId="{DED75736-E6AF-4C03-A2AA-0AAA0A323433}" srcOrd="1" destOrd="0" presId="urn:microsoft.com/office/officeart/2005/8/layout/process1"/>
    <dgm:cxn modelId="{CA33E331-D6A1-40EA-B437-92361045FEF5}" type="presParOf" srcId="{DED75736-E6AF-4C03-A2AA-0AAA0A323433}" destId="{441251E2-8E7A-4A2B-8F69-69C9C8C38AC6}" srcOrd="0" destOrd="0" presId="urn:microsoft.com/office/officeart/2005/8/layout/process1"/>
    <dgm:cxn modelId="{6DA7ECC5-90DF-40A9-B9AF-F537C426CF9F}" type="presParOf" srcId="{A4E673D9-BBDC-402D-B90B-3CC8C5D60185}" destId="{B3261280-EBE4-4BB1-BEA8-B9E8F75D39F3}" srcOrd="2" destOrd="0" presId="urn:microsoft.com/office/officeart/2005/8/layout/process1"/>
    <dgm:cxn modelId="{12CC5DD7-EAB9-4836-B9DD-1FAB79F231CA}" type="presParOf" srcId="{A4E673D9-BBDC-402D-B90B-3CC8C5D60185}" destId="{6E5B6987-5BF3-4880-B19A-11C228B09186}" srcOrd="3" destOrd="0" presId="urn:microsoft.com/office/officeart/2005/8/layout/process1"/>
    <dgm:cxn modelId="{A8856EC4-169A-447A-94D6-D83EC623EABE}" type="presParOf" srcId="{6E5B6987-5BF3-4880-B19A-11C228B09186}" destId="{7EDF3661-15AB-4749-BDD9-0FCAE1580058}" srcOrd="0" destOrd="0" presId="urn:microsoft.com/office/officeart/2005/8/layout/process1"/>
    <dgm:cxn modelId="{317A91B2-1BB0-4EB0-B99F-0F5A91412231}" type="presParOf" srcId="{A4E673D9-BBDC-402D-B90B-3CC8C5D60185}" destId="{94FD984F-140C-4A03-84FE-DEDFA72157C2}" srcOrd="4" destOrd="0" presId="urn:microsoft.com/office/officeart/2005/8/layout/process1"/>
    <dgm:cxn modelId="{6C417C1B-F184-4D67-8C5E-C9A4E4812D71}" type="presParOf" srcId="{A4E673D9-BBDC-402D-B90B-3CC8C5D60185}" destId="{A18DD244-02EE-4D7E-958B-0DCABF79A0AC}" srcOrd="5" destOrd="0" presId="urn:microsoft.com/office/officeart/2005/8/layout/process1"/>
    <dgm:cxn modelId="{588590F5-C780-4F37-B08D-F497F11F5FCD}" type="presParOf" srcId="{A18DD244-02EE-4D7E-958B-0DCABF79A0AC}" destId="{D7598ACC-DBA0-4A32-8C52-B7AC41A88534}" srcOrd="0" destOrd="0" presId="urn:microsoft.com/office/officeart/2005/8/layout/process1"/>
    <dgm:cxn modelId="{1240153B-D86D-4EE3-AA16-AA1E8EACEF16}" type="presParOf" srcId="{A4E673D9-BBDC-402D-B90B-3CC8C5D60185}" destId="{664FF040-92DF-4B7B-9428-ABE697A90D29}" srcOrd="6" destOrd="0" presId="urn:microsoft.com/office/officeart/2005/8/layout/process1"/>
    <dgm:cxn modelId="{6897E5DC-5A40-43B9-B8F3-A1D27FA7CA9D}" type="presParOf" srcId="{A4E673D9-BBDC-402D-B90B-3CC8C5D60185}" destId="{AA83E652-4D51-4C93-89E6-47CAF84A014E}" srcOrd="7" destOrd="0" presId="urn:microsoft.com/office/officeart/2005/8/layout/process1"/>
    <dgm:cxn modelId="{A6EED6D5-90C0-4C68-B8AE-123572035284}" type="presParOf" srcId="{AA83E652-4D51-4C93-89E6-47CAF84A014E}" destId="{FDD99BB1-A4C3-49A2-8B3C-E4D03EE99566}" srcOrd="0" destOrd="0" presId="urn:microsoft.com/office/officeart/2005/8/layout/process1"/>
    <dgm:cxn modelId="{263EFB03-D160-45F5-8673-ACF1E603CE5A}" type="presParOf" srcId="{A4E673D9-BBDC-402D-B90B-3CC8C5D60185}" destId="{3163321C-057D-44E4-A8F1-896444567872}" srcOrd="8" destOrd="0" presId="urn:microsoft.com/office/officeart/2005/8/layout/process1"/>
    <dgm:cxn modelId="{774B3925-B28D-4CBE-948B-B5B77F19CDD9}" type="presParOf" srcId="{A4E673D9-BBDC-402D-B90B-3CC8C5D60185}" destId="{3EECF9C7-8267-4F01-B7DF-7943F20F64CC}" srcOrd="9" destOrd="0" presId="urn:microsoft.com/office/officeart/2005/8/layout/process1"/>
    <dgm:cxn modelId="{10AAF888-54CB-47DD-8E5C-42A18FAFF64C}" type="presParOf" srcId="{3EECF9C7-8267-4F01-B7DF-7943F20F64CC}" destId="{91E46AFE-C99A-4FE8-95F0-870A69216918}" srcOrd="0" destOrd="0" presId="urn:microsoft.com/office/officeart/2005/8/layout/process1"/>
    <dgm:cxn modelId="{7636C4B4-F201-41B3-8369-F5CC0088813B}" type="presParOf" srcId="{A4E673D9-BBDC-402D-B90B-3CC8C5D60185}" destId="{9B0A1A0F-8F7A-4983-89EC-30D26A8C21A2}" srcOrd="10" destOrd="0" presId="urn:microsoft.com/office/officeart/2005/8/layout/process1"/>
    <dgm:cxn modelId="{09DBBDE8-D239-4E99-A16E-CDB84F7530F5}" type="presParOf" srcId="{A4E673D9-BBDC-402D-B90B-3CC8C5D60185}" destId="{BBA1B255-AD12-42B5-886B-4C5BABD8CFF5}" srcOrd="11" destOrd="0" presId="urn:microsoft.com/office/officeart/2005/8/layout/process1"/>
    <dgm:cxn modelId="{A91F288F-99C0-4C7D-A117-BD9959675A31}" type="presParOf" srcId="{BBA1B255-AD12-42B5-886B-4C5BABD8CFF5}" destId="{AC33F34F-038A-4093-B58F-DA23DC3E70E1}" srcOrd="0" destOrd="0" presId="urn:microsoft.com/office/officeart/2005/8/layout/process1"/>
    <dgm:cxn modelId="{E5E65480-43C0-42C4-A6A5-BC0F28A63BDF}" type="presParOf" srcId="{A4E673D9-BBDC-402D-B90B-3CC8C5D60185}" destId="{D6487369-FD18-4C4E-BD56-47CE146FCC1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7684B-FC36-4B7D-B3A6-A15820655145}">
      <dsp:nvSpPr>
        <dsp:cNvPr id="0" name=""/>
        <dsp:cNvSpPr/>
      </dsp:nvSpPr>
      <dsp:spPr>
        <a:xfrm>
          <a:off x="3050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受付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更衣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6203" y="790337"/>
        <a:ext cx="1108746" cy="744183"/>
      </dsp:txXfrm>
    </dsp:sp>
    <dsp:sp modelId="{DED75736-E6AF-4C03-A2AA-0AAA0A323433}">
      <dsp:nvSpPr>
        <dsp:cNvPr id="0" name=""/>
        <dsp:cNvSpPr/>
      </dsp:nvSpPr>
      <dsp:spPr>
        <a:xfrm>
          <a:off x="1273608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273608" y="1076493"/>
        <a:ext cx="171410" cy="171871"/>
      </dsp:txXfrm>
    </dsp:sp>
    <dsp:sp modelId="{B3261280-EBE4-4BB1-BEA8-B9E8F75D39F3}">
      <dsp:nvSpPr>
        <dsp:cNvPr id="0" name=""/>
        <dsp:cNvSpPr/>
      </dsp:nvSpPr>
      <dsp:spPr>
        <a:xfrm>
          <a:off x="1620123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問診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643276" y="790337"/>
        <a:ext cx="1108746" cy="744183"/>
      </dsp:txXfrm>
    </dsp:sp>
    <dsp:sp modelId="{6E5B6987-5BF3-4880-B19A-11C228B09186}">
      <dsp:nvSpPr>
        <dsp:cNvPr id="0" name=""/>
        <dsp:cNvSpPr/>
      </dsp:nvSpPr>
      <dsp:spPr>
        <a:xfrm>
          <a:off x="2890681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890681" y="1076493"/>
        <a:ext cx="171410" cy="171871"/>
      </dsp:txXfrm>
    </dsp:sp>
    <dsp:sp modelId="{94FD984F-140C-4A03-84FE-DEDFA72157C2}">
      <dsp:nvSpPr>
        <dsp:cNvPr id="0" name=""/>
        <dsp:cNvSpPr/>
      </dsp:nvSpPr>
      <dsp:spPr>
        <a:xfrm>
          <a:off x="3237197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>
              <a:latin typeface="Meiryo UI" panose="020B0604030504040204" pitchFamily="50" charset="-128"/>
              <a:ea typeface="Meiryo UI" panose="020B0604030504040204" pitchFamily="50" charset="-128"/>
            </a:rPr>
            <a:t>薬剤投与</a:t>
          </a:r>
          <a:endParaRPr kumimoji="1" lang="en-US" altLang="ja-JP" sz="11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1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260350" y="790337"/>
        <a:ext cx="1108746" cy="744183"/>
      </dsp:txXfrm>
    </dsp:sp>
    <dsp:sp modelId="{A18DD244-02EE-4D7E-958B-0DCABF79A0AC}">
      <dsp:nvSpPr>
        <dsp:cNvPr id="0" name=""/>
        <dsp:cNvSpPr/>
      </dsp:nvSpPr>
      <dsp:spPr>
        <a:xfrm>
          <a:off x="4507755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507755" y="1076493"/>
        <a:ext cx="171410" cy="171871"/>
      </dsp:txXfrm>
    </dsp:sp>
    <dsp:sp modelId="{664FF040-92DF-4B7B-9428-ABE697A90D29}">
      <dsp:nvSpPr>
        <dsp:cNvPr id="0" name=""/>
        <dsp:cNvSpPr/>
      </dsp:nvSpPr>
      <dsp:spPr>
        <a:xfrm>
          <a:off x="4854271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安静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約</a:t>
          </a:r>
          <a:r>
            <a:rPr kumimoji="1" lang="en-US" altLang="ja-JP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90</a:t>
          </a: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分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4877424" y="790337"/>
        <a:ext cx="1108746" cy="744183"/>
      </dsp:txXfrm>
    </dsp:sp>
    <dsp:sp modelId="{AA83E652-4D51-4C93-89E6-47CAF84A014E}">
      <dsp:nvSpPr>
        <dsp:cNvPr id="0" name=""/>
        <dsp:cNvSpPr/>
      </dsp:nvSpPr>
      <dsp:spPr>
        <a:xfrm>
          <a:off x="6124829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124829" y="1076493"/>
        <a:ext cx="171410" cy="171871"/>
      </dsp:txXfrm>
    </dsp:sp>
    <dsp:sp modelId="{3163321C-057D-44E4-A8F1-896444567872}">
      <dsp:nvSpPr>
        <dsp:cNvPr id="0" name=""/>
        <dsp:cNvSpPr/>
      </dsp:nvSpPr>
      <dsp:spPr>
        <a:xfrm>
          <a:off x="6471345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kern="1200" dirty="0">
              <a:latin typeface="Meiryo UI" panose="020B0604030504040204" pitchFamily="50" charset="-128"/>
              <a:ea typeface="Meiryo UI" panose="020B0604030504040204" pitchFamily="50" charset="-128"/>
            </a:rPr>
            <a:t>PET/CT</a:t>
          </a:r>
          <a:r>
            <a:rPr kumimoji="1" lang="ja-JP" altLang="en-US" sz="1100" kern="1200" dirty="0">
              <a:latin typeface="Meiryo UI" panose="020B0604030504040204" pitchFamily="50" charset="-128"/>
              <a:ea typeface="Meiryo UI" panose="020B0604030504040204" pitchFamily="50" charset="-128"/>
            </a:rPr>
            <a:t>検査</a:t>
          </a:r>
          <a:endParaRPr kumimoji="1" lang="en-US" altLang="ja-JP" sz="11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約</a:t>
          </a:r>
          <a:r>
            <a:rPr kumimoji="1" lang="en-US" altLang="ja-JP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25</a:t>
          </a: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分</a:t>
          </a:r>
        </a:p>
      </dsp:txBody>
      <dsp:txXfrm>
        <a:off x="6494498" y="790337"/>
        <a:ext cx="1108746" cy="744183"/>
      </dsp:txXfrm>
    </dsp:sp>
    <dsp:sp modelId="{3EECF9C7-8267-4F01-B7DF-7943F20F64CC}">
      <dsp:nvSpPr>
        <dsp:cNvPr id="0" name=""/>
        <dsp:cNvSpPr/>
      </dsp:nvSpPr>
      <dsp:spPr>
        <a:xfrm>
          <a:off x="7741903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741903" y="1076493"/>
        <a:ext cx="171410" cy="171871"/>
      </dsp:txXfrm>
    </dsp:sp>
    <dsp:sp modelId="{9B0A1A0F-8F7A-4983-89EC-30D26A8C21A2}">
      <dsp:nvSpPr>
        <dsp:cNvPr id="0" name=""/>
        <dsp:cNvSpPr/>
      </dsp:nvSpPr>
      <dsp:spPr>
        <a:xfrm>
          <a:off x="8088419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検査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終了</a:t>
          </a:r>
        </a:p>
      </dsp:txBody>
      <dsp:txXfrm>
        <a:off x="8111572" y="790337"/>
        <a:ext cx="1108746" cy="744183"/>
      </dsp:txXfrm>
    </dsp:sp>
    <dsp:sp modelId="{BBA1B255-AD12-42B5-886B-4C5BABD8CFF5}">
      <dsp:nvSpPr>
        <dsp:cNvPr id="0" name=""/>
        <dsp:cNvSpPr/>
      </dsp:nvSpPr>
      <dsp:spPr>
        <a:xfrm>
          <a:off x="9358977" y="1019202"/>
          <a:ext cx="244871" cy="286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9358977" y="1076493"/>
        <a:ext cx="171410" cy="171871"/>
      </dsp:txXfrm>
    </dsp:sp>
    <dsp:sp modelId="{D6487369-FD18-4C4E-BD56-47CE146FCC12}">
      <dsp:nvSpPr>
        <dsp:cNvPr id="0" name=""/>
        <dsp:cNvSpPr/>
      </dsp:nvSpPr>
      <dsp:spPr>
        <a:xfrm>
          <a:off x="9705493" y="767184"/>
          <a:ext cx="1155052" cy="7904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latin typeface="Meiryo UI" panose="020B0604030504040204" pitchFamily="50" charset="-128"/>
              <a:ea typeface="Meiryo UI" panose="020B0604030504040204" pitchFamily="50" charset="-128"/>
            </a:rPr>
            <a:t>お会計</a:t>
          </a:r>
          <a:endParaRPr kumimoji="1" lang="en-US" altLang="ja-JP" sz="14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9728646" y="790337"/>
        <a:ext cx="1108746" cy="74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DF511-B671-4678-BFDC-27DFE5AC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158DEE-2FA1-466E-9940-B84DFFCA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5D2449-013F-481B-A8A0-58846440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5D60A3-AC1F-4839-B64F-0C4E7DAC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DA243-8A10-404C-8D26-9560DC5D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C4782-7511-4985-99CD-7E806DE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032452-CCFA-485B-B099-6BF4FCF2C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B38B09-FD14-4DF7-8FCF-168810AB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62C0D-A971-4FCC-A7C7-8A3AABA8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1DD543-A4D7-45AB-B58A-ECF4A339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7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5010AC-00A3-45DF-A52B-3C6A844A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7051AB-9737-4B8B-B5BC-6B52584C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B8C8B9-03CC-40AE-97C4-6B24517C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89DD2D-6C60-4CFA-A99F-E5A38E42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EE5EB6-E4BD-4E08-B6DF-EA29D092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0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2706C-D462-4B5A-AAA5-A7A3E525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6DB04A-EAE9-41AA-B7B9-F795F86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C2A6DD-7549-4D4B-BD33-59AB1875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78E64A-16D4-4DD2-A4D6-D7A5FD0F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629523-DD95-4BCE-AADA-56F2253B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85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73B1-8D67-41D6-A459-F4ACFE79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C53D49-4D3A-49B3-B054-3B7FA832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272D7-8D51-4E90-8191-E4062D77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E1A4B-7E70-42B8-9473-4B95D292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DA533-01C6-4B7D-A20A-872C642D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35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4C661-1E75-4F3F-A6E3-0E42CD52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DDFE1D-8690-4361-AAA2-CAEDE38D4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30A335-ACAE-4DD9-AD72-17412F6BE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36C00C-007E-437E-BC59-D1207887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556AAC-56CC-42E5-B724-1791F7B7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BDEE1D-7FF7-46D9-9380-6F02D8B3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9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29C73-E9E4-4879-950E-FDDFD153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C5BCA0-023D-4D3C-897A-A323EFD9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AFBFFA-7C55-4F86-9FDC-2A6C2676E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2AEE19-41E8-418F-BC5E-F9A069533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A07538-8253-4456-979B-CFE9AA4D8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E46BC0-B4BC-4C62-B847-D7101E98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6CBE2A-4ED4-4639-AD3C-1C1FD04E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9FCC1E-F032-4264-BA87-2CEF9EB0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91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4D562-756D-4DA5-B8FB-3814FBF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454CD0-0761-4608-8202-E33C47C5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2F6C8E-7BFD-4BE4-91AD-023E157F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4C008C-9D44-46AF-8C8A-DF509848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1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29C6D9-BACA-4F9A-9052-2B79E0AB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A41EA5-070D-4831-9F92-85E6A207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89B75C-F9CF-465B-A225-959BCE04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483CF-B75B-42B8-9F98-4FFFEA31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1DB25-3633-477D-AA16-EC7AED13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A5458F-DAEB-41A1-B09A-8585DC324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176FDA-F11D-4545-91C7-03524140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CE4E69-C34B-4841-A53C-2B20BB2D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A209E5-C0E9-4524-8DBF-982BD2BB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0E271-391E-4783-9231-0C598BF8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94EE93-5539-4BE5-85E8-A28A3B72E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67ED19-7900-4908-9686-43016D411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18DF6F-3AA9-499D-90D3-AF5844BC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D86D04-370C-42AB-B5DC-C85E92E4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731476-5460-435D-8040-0CEF2B7A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4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CEFB64-0E87-45D1-A7B0-40AE3AB7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DE9FD8-5505-4B34-ADBC-E6B87C93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D2BAED-B83D-442C-A3B9-D2BC099B6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3B01-22CA-4D66-B5BA-A85044256DDE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D1F85-58F7-4CBA-B4A1-CDCFF3B7C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C67525-654F-4E2E-AD8B-7E20A5D3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BB63-D27D-45AB-A3B4-74244EE6E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62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6878C-6001-4FD4-A30E-59A5110E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211668"/>
            <a:ext cx="4428067" cy="829733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アミロイド</a:t>
            </a:r>
            <a:r>
              <a:rPr lang="en-US" altLang="ja-JP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PET</a:t>
            </a:r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検査（概要）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0EF997A-5EF4-4E0D-BAFA-1C89E4134E8E}"/>
              </a:ext>
            </a:extLst>
          </p:cNvPr>
          <p:cNvCxnSpPr>
            <a:cxnSpLocks/>
          </p:cNvCxnSpPr>
          <p:nvPr/>
        </p:nvCxnSpPr>
        <p:spPr>
          <a:xfrm>
            <a:off x="346982" y="5754143"/>
            <a:ext cx="11082865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E909D0D-D447-4F4D-A9B5-62CF103DA496}"/>
              </a:ext>
            </a:extLst>
          </p:cNvPr>
          <p:cNvGrpSpPr/>
          <p:nvPr/>
        </p:nvGrpSpPr>
        <p:grpSpPr>
          <a:xfrm>
            <a:off x="401798" y="4144376"/>
            <a:ext cx="10973231" cy="2324859"/>
            <a:chOff x="346982" y="3732063"/>
            <a:chExt cx="10973231" cy="232485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AC5DDD32-E94C-4425-9C10-75A0AA6D9D3E}"/>
                </a:ext>
              </a:extLst>
            </p:cNvPr>
            <p:cNvGrpSpPr/>
            <p:nvPr/>
          </p:nvGrpSpPr>
          <p:grpSpPr>
            <a:xfrm>
              <a:off x="346982" y="3732063"/>
              <a:ext cx="10973231" cy="2324859"/>
              <a:chOff x="176321" y="1303109"/>
              <a:chExt cx="10613172" cy="2324858"/>
            </a:xfrm>
          </p:grpSpPr>
          <p:graphicFrame>
            <p:nvGraphicFramePr>
              <p:cNvPr id="5" name="図表 4">
                <a:extLst>
                  <a:ext uri="{FF2B5EF4-FFF2-40B4-BE49-F238E27FC236}">
                    <a16:creationId xmlns:a16="http://schemas.microsoft.com/office/drawing/2014/main" id="{03979860-28BA-4FC1-AD6E-C262861B1A4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97657718"/>
                  </p:ext>
                </p:extLst>
              </p:nvPr>
            </p:nvGraphicFramePr>
            <p:xfrm>
              <a:off x="282359" y="1303109"/>
              <a:ext cx="10507134" cy="23248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8BECD17-F28B-4D17-8B6B-C1EC206A728C}"/>
                  </a:ext>
                </a:extLst>
              </p:cNvPr>
              <p:cNvSpPr/>
              <p:nvPr/>
            </p:nvSpPr>
            <p:spPr>
              <a:xfrm>
                <a:off x="176321" y="1519010"/>
                <a:ext cx="2853137" cy="3979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ご来院～検査終了までの流れ</a:t>
                </a:r>
              </a:p>
            </p:txBody>
          </p:sp>
        </p:grp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B27823F-A25C-41DF-8498-BCBCA3DD32D6}"/>
                </a:ext>
              </a:extLst>
            </p:cNvPr>
            <p:cNvSpPr/>
            <p:nvPr/>
          </p:nvSpPr>
          <p:spPr>
            <a:xfrm>
              <a:off x="4097869" y="5423655"/>
              <a:ext cx="3276600" cy="3242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/>
                <a:t>約</a:t>
              </a:r>
              <a:r>
                <a:rPr kumimoji="1" lang="en-US" altLang="ja-JP" sz="1600" b="1" dirty="0"/>
                <a:t>2</a:t>
              </a:r>
              <a:r>
                <a:rPr kumimoji="1" lang="ja-JP" altLang="en-US" sz="1600" b="1" dirty="0"/>
                <a:t>時間</a:t>
              </a:r>
              <a:r>
                <a:rPr kumimoji="1" lang="en-US" altLang="ja-JP" sz="1600" b="1" dirty="0"/>
                <a:t>30</a:t>
              </a:r>
              <a:r>
                <a:rPr kumimoji="1" lang="ja-JP" altLang="en-US" sz="1600" b="1" dirty="0"/>
                <a:t>分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B87432-B771-4972-B0E7-7785AE064FB8}"/>
              </a:ext>
            </a:extLst>
          </p:cNvPr>
          <p:cNvSpPr/>
          <p:nvPr/>
        </p:nvSpPr>
        <p:spPr>
          <a:xfrm>
            <a:off x="9135533" y="118556"/>
            <a:ext cx="3259667" cy="186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Hanwa Intelligent Medical Center</a:t>
            </a:r>
            <a:endParaRPr kumimoji="1" lang="ja-JP" altLang="en-US" sz="1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5155A9D-4A6D-41F9-B4F0-1D0F3E138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85632"/>
              </p:ext>
            </p:extLst>
          </p:nvPr>
        </p:nvGraphicFramePr>
        <p:xfrm>
          <a:off x="723533" y="991179"/>
          <a:ext cx="10503269" cy="30261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4499">
                  <a:extLst>
                    <a:ext uri="{9D8B030D-6E8A-4147-A177-3AD203B41FA5}">
                      <a16:colId xmlns:a16="http://schemas.microsoft.com/office/drawing/2014/main" val="3762607430"/>
                    </a:ext>
                  </a:extLst>
                </a:gridCol>
                <a:gridCol w="8338770">
                  <a:extLst>
                    <a:ext uri="{9D8B030D-6E8A-4147-A177-3AD203B41FA5}">
                      <a16:colId xmlns:a16="http://schemas.microsoft.com/office/drawing/2014/main" val="3582307621"/>
                    </a:ext>
                  </a:extLst>
                </a:gridCol>
              </a:tblGrid>
              <a:tr h="50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検査日時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月曜日～金曜日（祝日除く）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分／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開始（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※1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名まで）</a:t>
                      </a:r>
                      <a:endParaRPr kumimoji="1" lang="en-US" altLang="ja-JP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864096"/>
                  </a:ext>
                </a:extLst>
              </a:tr>
              <a:tr h="50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必要なもの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保険証・検査依頼書など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136088"/>
                  </a:ext>
                </a:extLst>
              </a:tr>
              <a:tr h="50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検査結果報告書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営業日以内に配達又はご郵送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81681"/>
                  </a:ext>
                </a:extLst>
              </a:tr>
              <a:tr h="50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注意事項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前週金曜日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00</a:t>
                      </a:r>
                      <a:r>
                        <a:rPr kumimoji="1" lang="ja-JP" altLang="en-US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分までに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ご予約➡最短翌週のご予約可能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329001"/>
                  </a:ext>
                </a:extLst>
              </a:tr>
              <a:tr h="50436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検査前の食事制限・飲水制限なし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677959"/>
                  </a:ext>
                </a:extLst>
              </a:tr>
              <a:tr h="504366">
                <a:tc vMerge="1">
                  <a:txBody>
                    <a:bodyPr/>
                    <a:lstStyle/>
                    <a:p>
                      <a:pPr algn="l"/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大阪府下送迎対応可能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634247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5A13317-27B3-48D0-9AB8-9AC771685E69}"/>
              </a:ext>
            </a:extLst>
          </p:cNvPr>
          <p:cNvSpPr/>
          <p:nvPr/>
        </p:nvSpPr>
        <p:spPr>
          <a:xfrm>
            <a:off x="8813800" y="6541203"/>
            <a:ext cx="2912533" cy="232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8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6878C-6001-4FD4-A30E-59A5110E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" y="50931"/>
            <a:ext cx="6160433" cy="829733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アミロイド</a:t>
            </a:r>
            <a:r>
              <a:rPr lang="en-US" altLang="ja-JP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PET</a:t>
            </a:r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検査（お申込みの流れ①）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0B0F34B-9E83-4CE0-9DF6-40AADE9E3728}"/>
              </a:ext>
            </a:extLst>
          </p:cNvPr>
          <p:cNvGrpSpPr/>
          <p:nvPr/>
        </p:nvGrpSpPr>
        <p:grpSpPr>
          <a:xfrm>
            <a:off x="592669" y="809288"/>
            <a:ext cx="10600267" cy="4329979"/>
            <a:chOff x="592669" y="809288"/>
            <a:chExt cx="10600266" cy="4329978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6BE6CB13-59ED-4DC4-9EF1-C6AA6DBDFC69}"/>
                </a:ext>
              </a:extLst>
            </p:cNvPr>
            <p:cNvGrpSpPr/>
            <p:nvPr/>
          </p:nvGrpSpPr>
          <p:grpSpPr>
            <a:xfrm>
              <a:off x="592669" y="812753"/>
              <a:ext cx="10600266" cy="4326513"/>
              <a:chOff x="592669" y="812753"/>
              <a:chExt cx="10600266" cy="4326513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4164A031-101D-4E71-9B78-0A7155522C45}"/>
                  </a:ext>
                </a:extLst>
              </p:cNvPr>
              <p:cNvGrpSpPr/>
              <p:nvPr/>
            </p:nvGrpSpPr>
            <p:grpSpPr>
              <a:xfrm>
                <a:off x="592669" y="812753"/>
                <a:ext cx="10600266" cy="4326513"/>
                <a:chOff x="254001" y="1024420"/>
                <a:chExt cx="11201399" cy="4809159"/>
              </a:xfrm>
            </p:grpSpPr>
            <p:grpSp>
              <p:nvGrpSpPr>
                <p:cNvPr id="48" name="グループ化 47">
                  <a:extLst>
                    <a:ext uri="{FF2B5EF4-FFF2-40B4-BE49-F238E27FC236}">
                      <a16:creationId xmlns:a16="http://schemas.microsoft.com/office/drawing/2014/main" id="{B5A1FF90-F7D3-4B6D-87ED-8808BFC48BB7}"/>
                    </a:ext>
                  </a:extLst>
                </p:cNvPr>
                <p:cNvGrpSpPr/>
                <p:nvPr/>
              </p:nvGrpSpPr>
              <p:grpSpPr>
                <a:xfrm>
                  <a:off x="254001" y="1024420"/>
                  <a:ext cx="11201399" cy="4809159"/>
                  <a:chOff x="254001" y="1024420"/>
                  <a:chExt cx="11201399" cy="4809159"/>
                </a:xfrm>
              </p:grpSpPr>
              <p:grpSp>
                <p:nvGrpSpPr>
                  <p:cNvPr id="46" name="グループ化 45">
                    <a:extLst>
                      <a:ext uri="{FF2B5EF4-FFF2-40B4-BE49-F238E27FC236}">
                        <a16:creationId xmlns:a16="http://schemas.microsoft.com/office/drawing/2014/main" id="{F90D450C-E412-4230-B15F-B874DB6263BB}"/>
                      </a:ext>
                    </a:extLst>
                  </p:cNvPr>
                  <p:cNvGrpSpPr/>
                  <p:nvPr/>
                </p:nvGrpSpPr>
                <p:grpSpPr>
                  <a:xfrm>
                    <a:off x="254001" y="1024420"/>
                    <a:ext cx="11201399" cy="4809159"/>
                    <a:chOff x="254001" y="1024420"/>
                    <a:chExt cx="11201399" cy="4809159"/>
                  </a:xfrm>
                </p:grpSpPr>
                <p:grpSp>
                  <p:nvGrpSpPr>
                    <p:cNvPr id="44" name="グループ化 43">
                      <a:extLst>
                        <a:ext uri="{FF2B5EF4-FFF2-40B4-BE49-F238E27FC236}">
                          <a16:creationId xmlns:a16="http://schemas.microsoft.com/office/drawing/2014/main" id="{32C41B1E-84FE-47B6-9621-6720E031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001" y="1024420"/>
                      <a:ext cx="11201399" cy="4809159"/>
                      <a:chOff x="118534" y="1083641"/>
                      <a:chExt cx="11836398" cy="5029197"/>
                    </a:xfrm>
                  </p:grpSpPr>
                  <p:sp>
                    <p:nvSpPr>
                      <p:cNvPr id="38" name="正方形/長方形 37">
                        <a:extLst>
                          <a:ext uri="{FF2B5EF4-FFF2-40B4-BE49-F238E27FC236}">
                            <a16:creationId xmlns:a16="http://schemas.microsoft.com/office/drawing/2014/main" id="{25D7988A-D782-4135-9F58-3707CCEE9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3418" y="1092106"/>
                        <a:ext cx="1930401" cy="39793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ja-JP" altLang="en-US" sz="1400" b="1" dirty="0">
                            <a:solidFill>
                              <a:srgbClr val="FF0000"/>
                            </a:solidFill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誰でも記載可能</a:t>
                        </a:r>
                      </a:p>
                    </p:txBody>
                  </p:sp>
                  <p:sp>
                    <p:nvSpPr>
                      <p:cNvPr id="39" name="正方形/長方形 38">
                        <a:extLst>
                          <a:ext uri="{FF2B5EF4-FFF2-40B4-BE49-F238E27FC236}">
                            <a16:creationId xmlns:a16="http://schemas.microsoft.com/office/drawing/2014/main" id="{EB29D069-E22C-4AAB-9102-7099C2E5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62502" y="1083641"/>
                        <a:ext cx="1930401" cy="39793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ja-JP" altLang="en-US" sz="1400" b="1" dirty="0">
                            <a:solidFill>
                              <a:schemeClr val="accent1"/>
                            </a:solidFill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依頼元医師記載</a:t>
                        </a:r>
                      </a:p>
                    </p:txBody>
                  </p:sp>
                  <p:grpSp>
                    <p:nvGrpSpPr>
                      <p:cNvPr id="43" name="グループ化 42">
                        <a:extLst>
                          <a:ext uri="{FF2B5EF4-FFF2-40B4-BE49-F238E27FC236}">
                            <a16:creationId xmlns:a16="http://schemas.microsoft.com/office/drawing/2014/main" id="{8670E619-D18B-428D-980C-FDCE4FEE4F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8534" y="1718638"/>
                        <a:ext cx="11836398" cy="4394200"/>
                        <a:chOff x="118534" y="1718638"/>
                        <a:chExt cx="11836398" cy="4394200"/>
                      </a:xfrm>
                    </p:grpSpPr>
                    <p:grpSp>
                      <p:nvGrpSpPr>
                        <p:cNvPr id="41" name="グループ化 40">
                          <a:extLst>
                            <a:ext uri="{FF2B5EF4-FFF2-40B4-BE49-F238E27FC236}">
                              <a16:creationId xmlns:a16="http://schemas.microsoft.com/office/drawing/2014/main" id="{4780E402-A5DB-4B88-9396-1C409307A8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8534" y="1718638"/>
                          <a:ext cx="11836398" cy="4394200"/>
                          <a:chOff x="76201" y="1388534"/>
                          <a:chExt cx="11836398" cy="4394200"/>
                        </a:xfrm>
                      </p:grpSpPr>
                      <p:grpSp>
                        <p:nvGrpSpPr>
                          <p:cNvPr id="8" name="グループ化 7">
                            <a:extLst>
                              <a:ext uri="{FF2B5EF4-FFF2-40B4-BE49-F238E27FC236}">
                                <a16:creationId xmlns:a16="http://schemas.microsoft.com/office/drawing/2014/main" id="{001BE6A5-B4B5-44C6-BE96-068D7A0E83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6201" y="1388534"/>
                            <a:ext cx="11836398" cy="4394200"/>
                            <a:chOff x="177801" y="846667"/>
                            <a:chExt cx="9900563" cy="3261388"/>
                          </a:xfrm>
                        </p:grpSpPr>
                        <p:pic>
                          <p:nvPicPr>
                            <p:cNvPr id="10" name="図 9">
                              <a:extLst>
                                <a:ext uri="{FF2B5EF4-FFF2-40B4-BE49-F238E27FC236}">
                                  <a16:creationId xmlns:a16="http://schemas.microsoft.com/office/drawing/2014/main" id="{379CAE37-DB82-409C-981B-B3C24C60163F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/>
                            <a:srcRect l="39753" t="8069" r="24841" b="3930"/>
                            <a:stretch/>
                          </p:blipFill>
                          <p:spPr>
                            <a:xfrm>
                              <a:off x="347138" y="931333"/>
                              <a:ext cx="2272175" cy="3176722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2" name="図 11">
                              <a:extLst>
                                <a:ext uri="{FF2B5EF4-FFF2-40B4-BE49-F238E27FC236}">
                                  <a16:creationId xmlns:a16="http://schemas.microsoft.com/office/drawing/2014/main" id="{6BD067B3-A58D-4301-A5BD-3BBF0BA50FF6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3"/>
                            <a:srcRect l="39844" t="7473" r="24866" b="3947"/>
                            <a:stretch/>
                          </p:blipFill>
                          <p:spPr>
                            <a:xfrm>
                              <a:off x="5237646" y="931333"/>
                              <a:ext cx="2249945" cy="3176722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3" name="図 12">
                              <a:extLst>
                                <a:ext uri="{FF2B5EF4-FFF2-40B4-BE49-F238E27FC236}">
                                  <a16:creationId xmlns:a16="http://schemas.microsoft.com/office/drawing/2014/main" id="{A8E34484-6DBB-4921-A6CC-25012BA90C4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4"/>
                            <a:srcRect l="39811" t="8219" r="24904" b="4694"/>
                            <a:stretch/>
                          </p:blipFill>
                          <p:spPr>
                            <a:xfrm>
                              <a:off x="7790265" y="931333"/>
                              <a:ext cx="2288099" cy="3176722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4" name="図 13">
                              <a:extLst>
                                <a:ext uri="{FF2B5EF4-FFF2-40B4-BE49-F238E27FC236}">
                                  <a16:creationId xmlns:a16="http://schemas.microsoft.com/office/drawing/2014/main" id="{4EB940F7-C69F-4515-B3A2-7C08792FD386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5"/>
                            <a:srcRect l="40550" t="7911" r="25149" b="4477"/>
                            <a:stretch/>
                          </p:blipFill>
                          <p:spPr>
                            <a:xfrm>
                              <a:off x="2788650" y="931333"/>
                              <a:ext cx="2210998" cy="3176722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3" name="正方形/長方形 2">
                              <a:extLst>
                                <a:ext uri="{FF2B5EF4-FFF2-40B4-BE49-F238E27FC236}">
                                  <a16:creationId xmlns:a16="http://schemas.microsoft.com/office/drawing/2014/main" id="{27888127-62ED-460A-8EF3-C8140C9F1D6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7801" y="846667"/>
                              <a:ext cx="626532" cy="194733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kumimoji="1" lang="en-US" altLang="ja-JP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1</a:t>
                              </a:r>
                              <a:r>
                                <a:rPr kumimoji="1" lang="ja-JP" altLang="en-US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枚目</a:t>
                              </a:r>
                            </a:p>
                          </p:txBody>
                        </p:sp>
                        <p:sp>
                          <p:nvSpPr>
                            <p:cNvPr id="15" name="正方形/長方形 14">
                              <a:extLst>
                                <a:ext uri="{FF2B5EF4-FFF2-40B4-BE49-F238E27FC236}">
                                  <a16:creationId xmlns:a16="http://schemas.microsoft.com/office/drawing/2014/main" id="{7F481149-C406-4B4F-83FE-692B2BDA7B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787097" y="846667"/>
                              <a:ext cx="626532" cy="194733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kumimoji="1" lang="en-US" altLang="ja-JP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2</a:t>
                              </a:r>
                              <a:r>
                                <a:rPr kumimoji="1" lang="ja-JP" altLang="en-US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枚目</a:t>
                              </a:r>
                            </a:p>
                          </p:txBody>
                        </p:sp>
                        <p:sp>
                          <p:nvSpPr>
                            <p:cNvPr id="16" name="正方形/長方形 15">
                              <a:extLst>
                                <a:ext uri="{FF2B5EF4-FFF2-40B4-BE49-F238E27FC236}">
                                  <a16:creationId xmlns:a16="http://schemas.microsoft.com/office/drawing/2014/main" id="{A92FB073-61AA-4773-AE03-63D7BF8EAD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096954" y="846667"/>
                              <a:ext cx="626532" cy="194733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kumimoji="1" lang="en-US" altLang="ja-JP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3</a:t>
                              </a:r>
                              <a:r>
                                <a:rPr kumimoji="1" lang="ja-JP" altLang="en-US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枚目</a:t>
                              </a:r>
                            </a:p>
                          </p:txBody>
                        </p:sp>
                        <p:sp>
                          <p:nvSpPr>
                            <p:cNvPr id="17" name="正方形/長方形 16">
                              <a:extLst>
                                <a:ext uri="{FF2B5EF4-FFF2-40B4-BE49-F238E27FC236}">
                                  <a16:creationId xmlns:a16="http://schemas.microsoft.com/office/drawing/2014/main" id="{1B69555A-1826-4D69-A5E7-D99887CB05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49618" y="846667"/>
                              <a:ext cx="626532" cy="194733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kumimoji="1" lang="en-US" altLang="ja-JP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4</a:t>
                              </a:r>
                              <a:r>
                                <a:rPr kumimoji="1" lang="ja-JP" altLang="en-US" sz="1200" dirty="0">
                                  <a:latin typeface="Meiryo UI" panose="020B0604030504040204" pitchFamily="50" charset="-128"/>
                                  <a:ea typeface="Meiryo UI" panose="020B0604030504040204" pitchFamily="50" charset="-128"/>
                                </a:rPr>
                                <a:t>枚目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9" name="直線コネクタ 18">
                            <a:extLst>
                              <a:ext uri="{FF2B5EF4-FFF2-40B4-BE49-F238E27FC236}">
                                <a16:creationId xmlns:a16="http://schemas.microsoft.com/office/drawing/2014/main" id="{09431602-1E0B-4AF5-AC89-85124FF4397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78104" y="2226734"/>
                            <a:ext cx="1158768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0" name="正方形/長方形 19">
                            <a:extLst>
                              <a:ext uri="{FF2B5EF4-FFF2-40B4-BE49-F238E27FC236}">
                                <a16:creationId xmlns:a16="http://schemas.microsoft.com/office/drawing/2014/main" id="{C856AA20-B01B-457F-A401-7F0C5636F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36872" y="1650906"/>
                            <a:ext cx="1196960" cy="55889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endParaRPr>
                          </a:p>
                        </p:txBody>
                      </p:sp>
                      <p:cxnSp>
                        <p:nvCxnSpPr>
                          <p:cNvPr id="23" name="直線コネクタ 22">
                            <a:extLst>
                              <a:ext uri="{FF2B5EF4-FFF2-40B4-BE49-F238E27FC236}">
                                <a16:creationId xmlns:a16="http://schemas.microsoft.com/office/drawing/2014/main" id="{C00C8A7A-E7DD-44FC-A1C4-B789EFE55BA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78104" y="2599267"/>
                            <a:ext cx="2355728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直線コネクタ 24">
                            <a:extLst>
                              <a:ext uri="{FF2B5EF4-FFF2-40B4-BE49-F238E27FC236}">
                                <a16:creationId xmlns:a16="http://schemas.microsoft.com/office/drawing/2014/main" id="{8DEF7764-41BA-4A03-BD75-50FA7CA3451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78104" y="2226734"/>
                            <a:ext cx="0" cy="38100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直線コネクタ 26">
                            <a:extLst>
                              <a:ext uri="{FF2B5EF4-FFF2-40B4-BE49-F238E27FC236}">
                                <a16:creationId xmlns:a16="http://schemas.microsoft.com/office/drawing/2014/main" id="{994BDED6-9DC5-4E9E-AE04-F4E5957C248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833832" y="2294467"/>
                            <a:ext cx="0" cy="237066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3" name="正方形/長方形 32">
                            <a:extLst>
                              <a:ext uri="{FF2B5EF4-FFF2-40B4-BE49-F238E27FC236}">
                                <a16:creationId xmlns:a16="http://schemas.microsoft.com/office/drawing/2014/main" id="{7964E497-A069-445D-A7F4-F01D8ADF30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19656" y="5181599"/>
                            <a:ext cx="1014176" cy="237067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accent5">
                                <a:lumMod val="75000"/>
                              </a:schemeClr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36" name="正方形/長方形 35">
                            <a:extLst>
                              <a:ext uri="{FF2B5EF4-FFF2-40B4-BE49-F238E27FC236}">
                                <a16:creationId xmlns:a16="http://schemas.microsoft.com/office/drawing/2014/main" id="{91540D87-D0E3-4B54-8410-202245E787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1171" y="2721807"/>
                            <a:ext cx="199228" cy="2138059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42" name="正方形/長方形 41">
                          <a:extLst>
                            <a:ext uri="{FF2B5EF4-FFF2-40B4-BE49-F238E27FC236}">
                              <a16:creationId xmlns:a16="http://schemas.microsoft.com/office/drawing/2014/main" id="{79632AD8-AAF8-4C0E-B29F-847E47B5BE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504" y="5189970"/>
                          <a:ext cx="1242153" cy="400484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Meiryo UI" panose="020B0604030504040204" pitchFamily="50" charset="-128"/>
                            <a:ea typeface="Meiryo UI" panose="020B0604030504040204" pitchFamily="50" charset="-128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5" name="正方形/長方形 44">
                      <a:extLst>
                        <a:ext uri="{FF2B5EF4-FFF2-40B4-BE49-F238E27FC236}">
                          <a16:creationId xmlns:a16="http://schemas.microsoft.com/office/drawing/2014/main" id="{A1D832EF-F90F-4B3C-87B8-160337B755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3907" y="2197923"/>
                      <a:ext cx="2216559" cy="274839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74BA3A69-A435-4AFF-B9BA-79655888218D}"/>
                      </a:ext>
                    </a:extLst>
                  </p:cNvPr>
                  <p:cNvSpPr/>
                  <p:nvPr/>
                </p:nvSpPr>
                <p:spPr>
                  <a:xfrm>
                    <a:off x="9110133" y="5226365"/>
                    <a:ext cx="2142067" cy="107685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5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79725C88-15EE-4DFF-B916-E89637C56BA3}"/>
                    </a:ext>
                  </a:extLst>
                </p:cNvPr>
                <p:cNvSpPr/>
                <p:nvPr/>
              </p:nvSpPr>
              <p:spPr>
                <a:xfrm>
                  <a:off x="4316740" y="1033046"/>
                  <a:ext cx="1826839" cy="380523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400" b="1" dirty="0">
                      <a:solidFill>
                        <a:srgbClr val="FFC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患者記載</a:t>
                  </a:r>
                </a:p>
              </p:txBody>
            </p:sp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04A77FFE-1416-4A88-8488-D55627498B50}"/>
                    </a:ext>
                  </a:extLst>
                </p:cNvPr>
                <p:cNvSpPr/>
                <p:nvPr/>
              </p:nvSpPr>
              <p:spPr>
                <a:xfrm>
                  <a:off x="9110133" y="2497931"/>
                  <a:ext cx="2142067" cy="2666736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 b="1" dirty="0">
                    <a:solidFill>
                      <a:srgbClr val="FFC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7E5CACDC-CFB9-4C41-B9F9-D74190B3FAA5}"/>
                  </a:ext>
                </a:extLst>
              </p:cNvPr>
              <p:cNvSpPr/>
              <p:nvPr/>
            </p:nvSpPr>
            <p:spPr>
              <a:xfrm>
                <a:off x="3461549" y="1587902"/>
                <a:ext cx="2151851" cy="3238164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B8838EBF-69B8-4567-A91C-F1EABF49F605}"/>
                </a:ext>
              </a:extLst>
            </p:cNvPr>
            <p:cNvSpPr/>
            <p:nvPr/>
          </p:nvSpPr>
          <p:spPr>
            <a:xfrm>
              <a:off x="6272467" y="809288"/>
              <a:ext cx="2990886" cy="34233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1">
                      <a:lumMod val="6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複写式（</a:t>
              </a:r>
              <a:r>
                <a:rPr kumimoji="1" lang="en-US" altLang="ja-JP" sz="1100" b="1" dirty="0">
                  <a:solidFill>
                    <a:schemeClr val="bg1">
                      <a:lumMod val="6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1100" b="1" dirty="0">
                  <a:solidFill>
                    <a:schemeClr val="bg1">
                      <a:lumMod val="6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枚目記入後</a:t>
              </a:r>
              <a:r>
                <a:rPr kumimoji="1" lang="en-US" altLang="ja-JP" sz="1100" b="1" dirty="0">
                  <a:solidFill>
                    <a:schemeClr val="bg1">
                      <a:lumMod val="6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2.3</a:t>
              </a:r>
              <a:r>
                <a:rPr kumimoji="1" lang="ja-JP" altLang="en-US" sz="1100" b="1" dirty="0">
                  <a:solidFill>
                    <a:schemeClr val="bg1">
                      <a:lumMod val="6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枚目に写ります）</a:t>
              </a:r>
            </a:p>
          </p:txBody>
        </p:sp>
      </p:grp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A9E84A8-69D9-4B1D-8D28-C1D735440EB6}"/>
              </a:ext>
            </a:extLst>
          </p:cNvPr>
          <p:cNvSpPr/>
          <p:nvPr/>
        </p:nvSpPr>
        <p:spPr>
          <a:xfrm>
            <a:off x="6193158" y="2138386"/>
            <a:ext cx="2097605" cy="26949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087FE3A-AE7E-403D-902A-A2136D1A9CA5}"/>
              </a:ext>
            </a:extLst>
          </p:cNvPr>
          <p:cNvSpPr/>
          <p:nvPr/>
        </p:nvSpPr>
        <p:spPr>
          <a:xfrm>
            <a:off x="767201" y="5266617"/>
            <a:ext cx="10425735" cy="14923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お申込みの流れ①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072-277-1412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（予約センター）までご連絡ください。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送迎が必要な場合もお申し出ください。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枚目を（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072-277-1136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）まで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してください。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③予約センターから予約票が届きます。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予約票と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枚目・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枚目を検査当日ご持参ください。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枚目は患者様用のご案内です。　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08DA5BB-4793-491C-86E0-F2CA9A3DBB5F}"/>
              </a:ext>
            </a:extLst>
          </p:cNvPr>
          <p:cNvSpPr/>
          <p:nvPr/>
        </p:nvSpPr>
        <p:spPr>
          <a:xfrm>
            <a:off x="8973530" y="4745377"/>
            <a:ext cx="2027111" cy="250035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C000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9617DDD-133F-43C6-B6A8-0CA19E216D89}"/>
              </a:ext>
            </a:extLst>
          </p:cNvPr>
          <p:cNvSpPr/>
          <p:nvPr/>
        </p:nvSpPr>
        <p:spPr>
          <a:xfrm>
            <a:off x="8932332" y="6587068"/>
            <a:ext cx="3259667" cy="186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Hanwa Intelligent Medical Center</a:t>
            </a:r>
            <a:endParaRPr kumimoji="1" lang="ja-JP" altLang="en-US" sz="1200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211BF93-55BA-4D09-975E-C5A84AC95C4D}"/>
              </a:ext>
            </a:extLst>
          </p:cNvPr>
          <p:cNvSpPr/>
          <p:nvPr/>
        </p:nvSpPr>
        <p:spPr>
          <a:xfrm>
            <a:off x="9135533" y="118556"/>
            <a:ext cx="3259667" cy="186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Hanwa Intelligent Medical Center</a:t>
            </a:r>
            <a:endParaRPr kumimoji="1" lang="ja-JP" altLang="en-US" sz="1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2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BA8E33-71B1-4B8A-A25C-76746CEFD94A}"/>
              </a:ext>
            </a:extLst>
          </p:cNvPr>
          <p:cNvGrpSpPr/>
          <p:nvPr/>
        </p:nvGrpSpPr>
        <p:grpSpPr>
          <a:xfrm>
            <a:off x="2478683" y="1217539"/>
            <a:ext cx="6450260" cy="4499451"/>
            <a:chOff x="2053478" y="804827"/>
            <a:chExt cx="6450260" cy="4499451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5F212A30-DACB-42C4-B26F-C4F16DCB5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958" t="7831" r="24971" b="3916"/>
            <a:stretch/>
          </p:blipFill>
          <p:spPr>
            <a:xfrm>
              <a:off x="2125135" y="855263"/>
              <a:ext cx="3143161" cy="4449015"/>
            </a:xfrm>
            <a:prstGeom prst="rect">
              <a:avLst/>
            </a:prstGeom>
          </p:spPr>
        </p:pic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300CA3B7-DEB7-402B-884B-9F7805C04467}"/>
                </a:ext>
              </a:extLst>
            </p:cNvPr>
            <p:cNvSpPr/>
            <p:nvPr/>
          </p:nvSpPr>
          <p:spPr>
            <a:xfrm>
              <a:off x="2053478" y="804827"/>
              <a:ext cx="670811" cy="225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別紙①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5FBC103-6771-4CF6-963B-38A96ABF7DB7}"/>
                </a:ext>
              </a:extLst>
            </p:cNvPr>
            <p:cNvSpPr/>
            <p:nvPr/>
          </p:nvSpPr>
          <p:spPr>
            <a:xfrm>
              <a:off x="5477985" y="816844"/>
              <a:ext cx="670811" cy="225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/>
                <a:t>別紙②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17F735D-909D-40A9-9564-0DFAF4DE4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108" t="7962" r="25033" b="4074"/>
            <a:stretch/>
          </p:blipFill>
          <p:spPr>
            <a:xfrm>
              <a:off x="5515109" y="1030148"/>
              <a:ext cx="2988629" cy="4241926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806878C-6001-4FD4-A30E-59A5110E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" y="50931"/>
            <a:ext cx="6530523" cy="829733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アミロイド</a:t>
            </a:r>
            <a:r>
              <a:rPr lang="en-US" altLang="ja-JP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PET</a:t>
            </a:r>
            <a:r>
              <a:rPr lang="ja-JP" altLang="en-US" sz="28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検査（お申込みの流れ②）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087FE3A-AE7E-403D-902A-A2136D1A9CA5}"/>
              </a:ext>
            </a:extLst>
          </p:cNvPr>
          <p:cNvSpPr/>
          <p:nvPr/>
        </p:nvSpPr>
        <p:spPr>
          <a:xfrm>
            <a:off x="728014" y="5816597"/>
            <a:ext cx="10425735" cy="69451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予約完了までの流れ②</a:t>
            </a:r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別紙①「医師要件」初回ご依頼時に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3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にてご提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出いただければ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回目以降は不要です。但し、別の医師からご依頼時は再度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が必要となります。</a:t>
            </a:r>
            <a:endParaRPr kumimoji="1" lang="en-US" altLang="ja-JP" sz="1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別紙②「施設要件」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回限りのご提出結構です。</a:t>
            </a:r>
            <a:endParaRPr kumimoji="1" lang="en-US" altLang="ja-JP" sz="13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3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3F2FADB-23E3-4674-851D-992BA81CB1CF}"/>
              </a:ext>
            </a:extLst>
          </p:cNvPr>
          <p:cNvSpPr/>
          <p:nvPr/>
        </p:nvSpPr>
        <p:spPr>
          <a:xfrm>
            <a:off x="4120254" y="1434274"/>
            <a:ext cx="1361437" cy="5384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6486FB6-23C8-42BA-8EAE-BE486B1ED768}"/>
              </a:ext>
            </a:extLst>
          </p:cNvPr>
          <p:cNvSpPr/>
          <p:nvPr/>
        </p:nvSpPr>
        <p:spPr>
          <a:xfrm>
            <a:off x="2746998" y="2318661"/>
            <a:ext cx="218852" cy="24861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1FBB026-A236-4E46-B6F8-EC0F6C8964B9}"/>
              </a:ext>
            </a:extLst>
          </p:cNvPr>
          <p:cNvSpPr/>
          <p:nvPr/>
        </p:nvSpPr>
        <p:spPr>
          <a:xfrm>
            <a:off x="4312125" y="5127693"/>
            <a:ext cx="1169564" cy="228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9BFE39-9B41-4E7B-9789-261C26E2D900}"/>
              </a:ext>
            </a:extLst>
          </p:cNvPr>
          <p:cNvSpPr/>
          <p:nvPr/>
        </p:nvSpPr>
        <p:spPr>
          <a:xfrm>
            <a:off x="590995" y="761906"/>
            <a:ext cx="1728800" cy="342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誰でも記載可能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6CA8CC4-9371-4EB7-8170-8FC7BBD61086}"/>
              </a:ext>
            </a:extLst>
          </p:cNvPr>
          <p:cNvSpPr/>
          <p:nvPr/>
        </p:nvSpPr>
        <p:spPr>
          <a:xfrm>
            <a:off x="2391451" y="761908"/>
            <a:ext cx="1728800" cy="34233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依頼元医師記載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3BF7E4-25B5-43D1-A2B2-38319E9D0A67}"/>
              </a:ext>
            </a:extLst>
          </p:cNvPr>
          <p:cNvSpPr/>
          <p:nvPr/>
        </p:nvSpPr>
        <p:spPr>
          <a:xfrm>
            <a:off x="7443098" y="1998135"/>
            <a:ext cx="1361437" cy="152400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68FC094-A1E1-4670-9C1E-B95BB2A1600B}"/>
              </a:ext>
            </a:extLst>
          </p:cNvPr>
          <p:cNvSpPr/>
          <p:nvPr/>
        </p:nvSpPr>
        <p:spPr>
          <a:xfrm>
            <a:off x="6112935" y="2249389"/>
            <a:ext cx="218852" cy="28814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AB9CB0C-0427-4B54-A523-FD087BC9E67C}"/>
              </a:ext>
            </a:extLst>
          </p:cNvPr>
          <p:cNvSpPr/>
          <p:nvPr/>
        </p:nvSpPr>
        <p:spPr>
          <a:xfrm>
            <a:off x="7443096" y="1589542"/>
            <a:ext cx="1361437" cy="38319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AF8627-C7C1-4669-BFD4-29BC9000CA4B}"/>
              </a:ext>
            </a:extLst>
          </p:cNvPr>
          <p:cNvSpPr/>
          <p:nvPr/>
        </p:nvSpPr>
        <p:spPr>
          <a:xfrm>
            <a:off x="9033932" y="6646329"/>
            <a:ext cx="3259667" cy="186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Hanwa Intelligent Medical Center</a:t>
            </a:r>
            <a:endParaRPr kumimoji="1"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022D359-C436-4A9E-A2A7-8BB3909CA15C}"/>
              </a:ext>
            </a:extLst>
          </p:cNvPr>
          <p:cNvSpPr/>
          <p:nvPr/>
        </p:nvSpPr>
        <p:spPr>
          <a:xfrm>
            <a:off x="9135533" y="118556"/>
            <a:ext cx="3259667" cy="186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Hanwa Intelligent Medical Center</a:t>
            </a:r>
            <a:endParaRPr kumimoji="1" lang="ja-JP" altLang="en-US" sz="1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324</Words>
  <Application>Microsoft Office PowerPoint</Application>
  <PresentationFormat>ワイド画面</PresentationFormat>
  <Paragraphs>67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Baskerville Old Face</vt:lpstr>
      <vt:lpstr>Office テーマ</vt:lpstr>
      <vt:lpstr>アミロイドPET検査（概要）</vt:lpstr>
      <vt:lpstr>アミロイドPET検査（お申込みの流れ①）</vt:lpstr>
      <vt:lpstr>アミロイドPET検査（お申込みの流れ②）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アミロイドPET（概要）</dc:title>
  <dc:creator>5-867</dc:creator>
  <cp:lastModifiedBy>5-867</cp:lastModifiedBy>
  <cp:revision>60</cp:revision>
  <cp:lastPrinted>2024-03-07T00:00:31Z</cp:lastPrinted>
  <dcterms:created xsi:type="dcterms:W3CDTF">2024-02-26T01:13:54Z</dcterms:created>
  <dcterms:modified xsi:type="dcterms:W3CDTF">2024-03-29T03:03:11Z</dcterms:modified>
</cp:coreProperties>
</file>